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4" r:id="rId4"/>
  </p:sldMasterIdLst>
  <p:notesMasterIdLst>
    <p:notesMasterId r:id="rId13"/>
  </p:notesMasterIdLst>
  <p:sldIdLst>
    <p:sldId id="326" r:id="rId5"/>
    <p:sldId id="280" r:id="rId6"/>
    <p:sldId id="282" r:id="rId7"/>
    <p:sldId id="313" r:id="rId8"/>
    <p:sldId id="324" r:id="rId9"/>
    <p:sldId id="321" r:id="rId10"/>
    <p:sldId id="325" r:id="rId11"/>
    <p:sldId id="31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3D0522-50EF-4DEE-834F-784EACECA76E}">
          <p14:sldIdLst>
            <p14:sldId id="326"/>
          </p14:sldIdLst>
        </p14:section>
        <p14:section name="Untitled Section" id="{6AE651EB-426F-4DB2-986B-122D00758301}">
          <p14:sldIdLst>
            <p14:sldId id="280"/>
            <p14:sldId id="282"/>
            <p14:sldId id="313"/>
            <p14:sldId id="324"/>
            <p14:sldId id="321"/>
            <p14:sldId id="325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61640"/>
    <a:srgbClr val="633245"/>
    <a:srgbClr val="EDEEEA"/>
    <a:srgbClr val="E6E6E6"/>
    <a:srgbClr val="1B347B"/>
    <a:srgbClr val="1E2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CBCA0-3D5A-8813-EDC7-AC9CA2675640}" v="1" dt="2020-05-31T19:57:43.235"/>
    <p1510:client id="{2A8F1220-A9FD-1B8F-1F89-DE0EC96D8793}" v="281" dt="2020-05-31T12:28:53.101"/>
    <p1510:client id="{381622AA-26B5-7FA5-350A-3D9A5B770AC4}" v="315" dt="2020-05-31T13:25:35.800"/>
    <p1510:client id="{661EC634-364E-3C4B-7421-9E13A0380C9C}" v="1" dt="2020-05-31T19:17:09.309"/>
    <p1510:client id="{886512A2-9116-04C7-2D94-59CC3AA72FE6}" v="853" dt="2020-02-05T22:04:50.872"/>
    <p1510:client id="{A862B435-DF6E-1931-A2E5-15E3AD6172F0}" v="1" dt="2019-06-19T08:58:41.820"/>
    <p1510:client id="{FA382E3B-4E25-1B4F-C425-5F95A4ED43A8}" v="82" dt="2020-05-31T18:23:47.7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78FF3-63D9-4048-A5A9-A6BCBB84C4AE}" type="datetimeFigureOut">
              <a:rPr lang="bg-BG" smtClean="0"/>
              <a:t>1.12.2020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E56DB-0C7A-4467-90D5-C2CE565CE3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819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6DB-0C7A-4467-90D5-C2CE565CE3C5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187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6DB-0C7A-4467-90D5-C2CE565CE3C5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9504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3950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889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042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227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C6946E2-FA4C-443E-9A7E-7921A02391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1508" y="858131"/>
            <a:ext cx="5028524" cy="35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861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288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952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A8901A9-D790-4C7E-8704-B422E85821CB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376" y="184988"/>
            <a:ext cx="1090115" cy="1060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1064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36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16AA21-1863-4931-97CB-99D0A168701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907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052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9860C1-269F-41AD-A87A-261C2D941702}"/>
              </a:ext>
            </a:extLst>
          </p:cNvPr>
          <p:cNvSpPr txBox="1"/>
          <p:nvPr userDrawn="1"/>
        </p:nvSpPr>
        <p:spPr>
          <a:xfrm>
            <a:off x="326570" y="6372800"/>
            <a:ext cx="1180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001110101010101010101000011111101010 01010101011111110000111010111110110101101010101111110111</a:t>
            </a:r>
            <a:endParaRPr lang="bg-BG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9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audio" Target="../media/media2.m4a"/><Relationship Id="rId7" Type="http://schemas.openxmlformats.org/officeDocument/2006/relationships/image" Target="../media/image7.jp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7.sv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p3"/><Relationship Id="rId13" Type="http://schemas.openxmlformats.org/officeDocument/2006/relationships/image" Target="../media/image4.png"/><Relationship Id="rId3" Type="http://schemas.microsoft.com/office/2007/relationships/media" Target="../media/media6.mp3"/><Relationship Id="rId7" Type="http://schemas.microsoft.com/office/2007/relationships/media" Target="../media/media8.mp3"/><Relationship Id="rId12" Type="http://schemas.openxmlformats.org/officeDocument/2006/relationships/image" Target="../media/image1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media7.mp3"/><Relationship Id="rId11" Type="http://schemas.openxmlformats.org/officeDocument/2006/relationships/image" Target="../media/image12.png"/><Relationship Id="rId5" Type="http://schemas.microsoft.com/office/2007/relationships/media" Target="../media/media7.mp3"/><Relationship Id="rId10" Type="http://schemas.openxmlformats.org/officeDocument/2006/relationships/image" Target="../media/image11.png"/><Relationship Id="rId4" Type="http://schemas.openxmlformats.org/officeDocument/2006/relationships/audio" Target="../media/media6.mp3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4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bg-BG" dirty="0" smtClean="0"/>
              <a:t>Проект на тема математически игри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02" y="1667564"/>
            <a:ext cx="5691498" cy="2210537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CD0F863F-84F5-4428-B909-799F705544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30490" y="6331256"/>
            <a:ext cx="4571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35014"/>
      </p:ext>
    </p:extLst>
  </p:cSld>
  <p:clrMapOvr>
    <a:masterClrMapping/>
  </p:clrMapOvr>
  <p:transition spd="slow" advTm="936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9361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A7280DA-87EA-4586-8363-0E681DDB01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3D44D32-7E57-4560-A1F9-78DACBC3AB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FAC10E55-DD22-414D-96C8-AF83F36656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0F2C44FD-A2CB-42F3-8C0F-13C80C3F5F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84229" y="2606040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606007FC-C01C-4951-AB84-268A950BD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0CD9D08-EA93-42A9-9D44-7783528DDD7A}"/>
              </a:ext>
            </a:extLst>
          </p:cNvPr>
          <p:cNvSpPr txBox="1"/>
          <p:nvPr/>
        </p:nvSpPr>
        <p:spPr>
          <a:xfrm>
            <a:off x="3538535" y="713104"/>
            <a:ext cx="4541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bg-BG" sz="4000" dirty="0" smtClean="0">
                <a:solidFill>
                  <a:schemeClr val="tx2"/>
                </a:solidFill>
              </a:rPr>
              <a:t>Нашият отбор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83" y="2833267"/>
            <a:ext cx="752475" cy="76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54" y="2761033"/>
            <a:ext cx="834689" cy="834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154" y="2761739"/>
            <a:ext cx="833275" cy="833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9" y="2833267"/>
            <a:ext cx="760746" cy="760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66926" y="2143574"/>
            <a:ext cx="193958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Стефан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Равнинов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5102" y="2157648"/>
            <a:ext cx="17068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Йоан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Гаврилов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59181" y="2157648"/>
            <a:ext cx="205522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Василен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Михайлов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1603" y="2164604"/>
            <a:ext cx="174082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Иван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Михайлов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24890" y="3843713"/>
            <a:ext cx="146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checker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466926" y="3839294"/>
            <a:ext cx="240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end developer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39355" y="3844584"/>
            <a:ext cx="240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 end developer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35245" y="3839294"/>
            <a:ext cx="240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Scrum trainer</a:t>
            </a:r>
            <a:endParaRPr lang="en-US" dirty="0"/>
          </a:p>
        </p:txBody>
      </p:sp>
      <p:pic>
        <p:nvPicPr>
          <p:cNvPr id="18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04654" y="207264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796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2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0" grpId="0"/>
      <p:bldP spid="13" grpId="0"/>
      <p:bldP spid="14" grpId="0"/>
      <p:bldP spid="25" grpId="0"/>
      <p:bldP spid="17" grpId="0"/>
      <p:bldP spid="31" grpId="0"/>
      <p:bldP spid="33" grpId="0"/>
      <p:bldP spid="34" grpId="0"/>
    </p:bldLst>
  </p:timing>
  <p:extLst mod="1">
    <p:ext uri="{E180D4A7-C9FB-4DFB-919C-405C955672EB}">
      <p14:showEvtLst xmlns:p14="http://schemas.microsoft.com/office/powerpoint/2010/main">
        <p14:playEvt time="6" objId="18"/>
        <p14:stopEvt time="23068" objId="18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xmlns="" id="{F6C9D135-2BF4-4694-8732-88EEE18AA8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xmlns="" id="{F778FCE6-4D20-4A9A-90B4-C948024EBE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xmlns="" id="{FBCBF307-3BC6-4D33-BC45-E7DADD14F2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xmlns="" id="{43078984-06D1-4985-938B-863E4255E1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Тема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xmlns="" id="{3B51AEA0-A2E5-4645-9D7A-2BAC74219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4610" y="1166500"/>
            <a:ext cx="4001315" cy="4001315"/>
          </a:xfrm>
          <a:prstGeom prst="rect">
            <a:avLst/>
          </a:prstGeom>
        </p:spPr>
      </p:pic>
      <p:cxnSp>
        <p:nvCxnSpPr>
          <p:cNvPr id="26" name="Straight Connector 18">
            <a:extLst>
              <a:ext uri="{FF2B5EF4-FFF2-40B4-BE49-F238E27FC236}">
                <a16:creationId xmlns:a16="http://schemas.microsoft.com/office/drawing/2014/main" xmlns="" id="{958E8BE4-2700-4BCD-8C10-4A63EF160E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0">
            <a:extLst>
              <a:ext uri="{FF2B5EF4-FFF2-40B4-BE49-F238E27FC236}">
                <a16:creationId xmlns:a16="http://schemas.microsoft.com/office/drawing/2014/main" xmlns="" id="{6D6C457E-2910-4272-862C-141309AEF9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xmlns="" id="{DC412989-C726-40E2-9112-2D6D1963CD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xmlns="" id="{B8B7EE8C-FB40-4E09-BB87-97AC71575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V="1">
            <a:off x="0" y="6328042"/>
            <a:ext cx="70282" cy="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11699"/>
      </p:ext>
    </p:extLst>
  </p:cSld>
  <p:clrMapOvr>
    <a:masterClrMapping/>
  </p:clrMapOvr>
  <p:transition spd="slow" advTm="2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21960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C9D135-2BF4-4694-8732-88EEE18AA8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778FCE6-4D20-4A9A-90B4-C948024EBE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FBCBF307-3BC6-4D33-BC45-E7DADD14F2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CC3CB7B7-20BB-49EA-92E0-B4E7B357DC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B61D0B36-9EC4-4BBA-99D6-18104549D1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Етапи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на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реализацията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Graphic 9" descr="Head with Gears">
            <a:extLst>
              <a:ext uri="{FF2B5EF4-FFF2-40B4-BE49-F238E27FC236}">
                <a16:creationId xmlns:a16="http://schemas.microsoft.com/office/drawing/2014/main" xmlns="" id="{61EFAB7D-6EFC-4354-A4AB-F3BF2FB2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5C909AF-B613-4306-9156-A389D915BC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89E419A-B5AE-415E-9CB5-E7592EBCB4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Record_online-voice-recorder.com_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03311" y="3268617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78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7515">
        <p:split orient="vert"/>
      </p:transition>
    </mc:Choice>
    <mc:Fallback>
      <p:transition spd="slow" advTm="27515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11"/>
        <p14:stopEvt time="27384" objId="11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4570E7A7-3F40-4578-B870-817721CC51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xmlns="" id="{9FF343BD-8796-4C0F-A2BB-06B857647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xmlns="" id="{9BFEDDDD-5ADF-4B6E-924E-173C47051C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xmlns="" id="{E33E7E4E-40AF-47CA-85EB-6F89530F64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49B08FC9-A9C7-4826-9FE7-5FD49A6915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60" y="1324344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Използвани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bg-BG" dirty="0" smtClean="0">
                <a:solidFill>
                  <a:srgbClr val="FFFFFF"/>
                </a:solidFill>
              </a:rPr>
              <a:t>технологии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66F63455-064D-4D71-8D97-E55E33CBB8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7BC8825C-7EA9-4460-89C4-3B66B0F693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65" y="494948"/>
            <a:ext cx="3328416" cy="3328416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xmlns="" id="{56A2F4F2-63E7-4EE3-AE35-0DE98B3A27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xmlns="" id="{68B18C39-66EF-442B-B4CB-428E351E06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6319" y="4318312"/>
            <a:ext cx="1977401" cy="19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xmlns="" id="{436F727B-9D09-4111-8EF2-CB1072ED35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xmlns="" id="{77E4DAFE-505C-489B-95DD-63AAC2A616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1038" y="3160431"/>
            <a:ext cx="2743200" cy="2743200"/>
          </a:xfrm>
          <a:prstGeom prst="rect">
            <a:avLst/>
          </a:prstGeom>
        </p:spPr>
      </p:pic>
      <p:pic>
        <p:nvPicPr>
          <p:cNvPr id="3" name="Recording-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 flipV="1">
            <a:off x="4297" y="6830179"/>
            <a:ext cx="45719" cy="45719"/>
          </a:xfrm>
          <a:prstGeom prst="rect">
            <a:avLst/>
          </a:prstGeom>
        </p:spPr>
      </p:pic>
      <p:pic>
        <p:nvPicPr>
          <p:cNvPr id="5" name="Recording-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 flipH="1">
            <a:off x="8794441" y="6387142"/>
            <a:ext cx="49785" cy="49785"/>
          </a:xfrm>
          <a:prstGeom prst="rect">
            <a:avLst/>
          </a:prstGeom>
        </p:spPr>
      </p:pic>
      <p:pic>
        <p:nvPicPr>
          <p:cNvPr id="6" name="Recording-7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 flipH="1" flipV="1">
            <a:off x="4946634" y="6442410"/>
            <a:ext cx="45719" cy="45719"/>
          </a:xfrm>
          <a:prstGeom prst="rect">
            <a:avLst/>
          </a:prstGeom>
        </p:spPr>
      </p:pic>
      <p:pic>
        <p:nvPicPr>
          <p:cNvPr id="8" name="Recording-5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63749" y="3973720"/>
            <a:ext cx="4571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61062"/>
      </p:ext>
    </p:extLst>
  </p:cSld>
  <p:clrMapOvr>
    <a:masterClrMapping/>
  </p:clrMapOvr>
  <p:transition spd="med" advTm="3758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6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75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49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9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10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playEvt time="8164" objId="8"/>
        <p14:stopEvt time="8197" objId="3"/>
        <p14:playEvt time="21764" objId="6"/>
        <p14:stopEvt time="21848" objId="8"/>
        <p14:playEvt time="29498" objId="5"/>
        <p14:stopEvt time="29548" objId="6"/>
        <p14:stopEvt time="37465" objId="5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6C9D135-2BF4-4694-8732-88EEE18AA8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778FCE6-4D20-4A9A-90B4-C948024EBE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FBCBF307-3BC6-4D33-BC45-E7DADD14F2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xmlns="" id="{A9C77DBE-43B2-4580-9C81-52DE557B75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xmlns="" id="{438217E0-F3FB-488E-9AEF-CF5B0125D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2912" y="640080"/>
            <a:ext cx="5577840" cy="557784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E2EEEB7-07F4-4B3C-A872-E13A22D844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6230" y="2700824"/>
            <a:ext cx="3659246" cy="14563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>
                <a:solidFill>
                  <a:srgbClr val="FFFFFF"/>
                </a:solidFill>
              </a:rPr>
              <a:t>Бърз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преглед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на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играта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D33F139-16D4-4A34-9C64-4B22E8E82E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1712377"/>
      </p:ext>
    </p:extLst>
  </p:cSld>
  <p:clrMapOvr>
    <a:masterClrMapping/>
  </p:clrMapOvr>
  <p:transition spd="slow" advTm="639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ject3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361950"/>
            <a:ext cx="9982200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48809"/>
      </p:ext>
    </p:extLst>
  </p:cSld>
  <p:clrMapOvr>
    <a:masterClrMapping/>
  </p:clrMapOvr>
  <p:transition spd="slow" advTm="11200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2"/>
        <p14:stopEvt time="111220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6C9D135-2BF4-4694-8732-88EEE18AA8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778FCE6-4D20-4A9A-90B4-C948024EBE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BCBF307-3BC6-4D33-BC45-E7DADD14F2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43078984-06D1-4985-938B-863E4255E1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bg-BG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Благодарим за вашето внимание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xmlns="" id="{9D2EB384-0922-4FA2-AD90-5E8FBE512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958E8BE4-2700-4BCD-8C10-4A63EF160E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D6C457E-2910-4272-862C-141309AEF9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C412989-C726-40E2-9112-2D6D1963CD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105064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5113">
        <p14:flash/>
      </p:transition>
    </mc:Choice>
    <mc:Fallback>
      <p:transition spd="slow" advTm="5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|1|3.8|1|1.4|1.6|1.2|0.8|1.4|0.9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2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93F33423CAB540876E07D1711AC023" ma:contentTypeVersion="5" ma:contentTypeDescription="Create a new document." ma:contentTypeScope="" ma:versionID="abfe9e28213b4758d1c20d852584f265">
  <xsd:schema xmlns:xsd="http://www.w3.org/2001/XMLSchema" xmlns:xs="http://www.w3.org/2001/XMLSchema" xmlns:p="http://schemas.microsoft.com/office/2006/metadata/properties" xmlns:ns2="44b5bade-0608-4775-89b1-ce8643f31210" targetNamespace="http://schemas.microsoft.com/office/2006/metadata/properties" ma:root="true" ma:fieldsID="5481ee06df4cb0237fe73c831910cb77" ns2:_="">
    <xsd:import namespace="44b5bade-0608-4775-89b1-ce8643f312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b5bade-0608-4775-89b1-ce8643f312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4C556A-A7EE-4541-94B5-0EC8AD757A70}">
  <ds:schemaRefs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44b5bade-0608-4775-89b1-ce8643f31210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6E9E3A7-1066-403D-8B34-EA133FEAB7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00ECE0-40F6-4C84-A4B1-BD707658F4D0}">
  <ds:schemaRefs>
    <ds:schemaRef ds:uri="44b5bade-0608-4775-89b1-ce8643f312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1206</TotalTime>
  <Words>42</Words>
  <Application>Microsoft Office PowerPoint</Application>
  <PresentationFormat>Widescreen</PresentationFormat>
  <Paragraphs>17</Paragraphs>
  <Slides>8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PowerPoint Presentation</vt:lpstr>
      <vt:lpstr>PowerPoint Presentation</vt:lpstr>
      <vt:lpstr>Тема</vt:lpstr>
      <vt:lpstr>Етапи на реализацията</vt:lpstr>
      <vt:lpstr>Използвани технологии</vt:lpstr>
      <vt:lpstr>Бърз преглед на играта</vt:lpstr>
      <vt:lpstr>PowerPoint Presentation</vt:lpstr>
      <vt:lpstr>Благодарим за вашето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11/25/2020</dc:title>
  <dc:creator>Иван Николаев Михайлов</dc:creator>
  <cp:lastModifiedBy>Ivan Mihaylov</cp:lastModifiedBy>
  <cp:revision>35</cp:revision>
  <dcterms:created xsi:type="dcterms:W3CDTF">2020-11-22T14:24:31Z</dcterms:created>
  <dcterms:modified xsi:type="dcterms:W3CDTF">2020-12-01T19:11:54Z</dcterms:modified>
</cp:coreProperties>
</file>